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3072" y="84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110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23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29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69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6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7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2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294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25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2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D641-EAAE-4AF4-9ABD-4F542D250B56}" type="datetimeFigureOut">
              <a:rPr lang="pl-PL" smtClean="0"/>
              <a:t>09.09.2021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2890-409D-4DBC-BB39-07E9FD19F7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6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775361F8-75D0-4CC9-97E4-E44658424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" y="0"/>
            <a:ext cx="10691127" cy="15119350"/>
          </a:xfrm>
          <a:prstGeom prst="rect">
            <a:avLst/>
          </a:prstGeom>
        </p:spPr>
      </p:pic>
      <p:sp>
        <p:nvSpPr>
          <p:cNvPr id="6" name="Pole tekstowe 2">
            <a:extLst>
              <a:ext uri="{FF2B5EF4-FFF2-40B4-BE49-F238E27FC236}">
                <a16:creationId xmlns:a16="http://schemas.microsoft.com/office/drawing/2014/main" id="{CD41BE70-0797-47F4-B47C-542BA83DA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6172" y="9228138"/>
            <a:ext cx="3691890" cy="43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200" b="1" dirty="0">
                <a:solidFill>
                  <a:srgbClr val="00416E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17.09</a:t>
            </a: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.2021r.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4">
            <a:extLst>
              <a:ext uri="{FF2B5EF4-FFF2-40B4-BE49-F238E27FC236}">
                <a16:creationId xmlns:a16="http://schemas.microsoft.com/office/drawing/2014/main" id="{E9DC3EA3-6B72-4CEB-A9E6-6D64591CF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9572" y="9228138"/>
            <a:ext cx="1875948" cy="43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200" b="1" dirty="0">
                <a:solidFill>
                  <a:srgbClr val="00416E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 – 11.00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5">
            <a:extLst>
              <a:ext uri="{FF2B5EF4-FFF2-40B4-BE49-F238E27FC236}">
                <a16:creationId xmlns:a16="http://schemas.microsoft.com/office/drawing/2014/main" id="{A01B3795-BCA7-428A-915A-4EE438D62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56" y="9878694"/>
            <a:ext cx="8675592" cy="62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sz="32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Gminny Ośrodek Kultury i Sportu w Golczewie</a:t>
            </a:r>
          </a:p>
        </p:txBody>
      </p:sp>
    </p:spTree>
    <p:extLst>
      <p:ext uri="{BB962C8B-B14F-4D97-AF65-F5344CB8AC3E}">
        <p14:creationId xmlns:p14="http://schemas.microsoft.com/office/powerpoint/2010/main" val="3127417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</Words>
  <Application>Microsoft Office PowerPoint</Application>
  <PresentationFormat>Niestandardowy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Rawski, Olaf</dc:creator>
  <cp:lastModifiedBy>Agnieszka Pawełczyk</cp:lastModifiedBy>
  <cp:revision>4</cp:revision>
  <dcterms:created xsi:type="dcterms:W3CDTF">2021-06-28T14:28:37Z</dcterms:created>
  <dcterms:modified xsi:type="dcterms:W3CDTF">2021-09-09T07:58:38Z</dcterms:modified>
</cp:coreProperties>
</file>